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298F5-CB5D-3849-BFC0-E0A58540493B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27C49-25AC-904F-9EE8-5B224C37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55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6206C-2627-A340-876B-DB7289F3363B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C406A-6A69-E24E-A445-996B4C509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826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1E0A-133F-634C-BAF8-6627F02F42C3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5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37E3-07A5-7D41-823C-4E6E82559220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4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9959-D0BC-4741-ABCF-FF18910284FE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33F1-7306-CF4C-96FC-A4761872E198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67777-C8AB-5D4A-B109-87168CE52DF9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44C9-AE1D-7444-982B-0B8C1F7A7003}" type="datetime1">
              <a:rPr lang="en-CA" smtClean="0"/>
              <a:t>2022-10-05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0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6C3C-70B1-244C-97E4-3F3CA00D3070}" type="datetime1">
              <a:rPr lang="en-CA" smtClean="0"/>
              <a:t>2022-10-05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9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32A5-30BE-1645-BA88-246A81034375}" type="datetime1">
              <a:rPr lang="en-CA" smtClean="0"/>
              <a:t>2022-10-05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0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3D2F-E1B5-2A47-825F-48725B612691}" type="datetime1">
              <a:rPr lang="en-CA" smtClean="0"/>
              <a:t>2022-10-05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CBF94-61FC-3443-B6D3-2D16D02D218D}" type="datetime1">
              <a:rPr lang="en-CA" smtClean="0"/>
              <a:t>2022-10-05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7C63-19DE-AC43-B0ED-9A28BC2140E5}" type="datetime1">
              <a:rPr lang="en-CA" smtClean="0"/>
              <a:t>2022-10-05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1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FD08D-3640-0F4E-A6A8-9224EA47EAA4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273AE-0DA7-6548-96FC-D3C6D6344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7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288" y="1954535"/>
            <a:ext cx="8663424" cy="2948931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/>
              </a:rPr>
              <a:t>P-values do not tell us how important a result is.</a:t>
            </a:r>
            <a:br>
              <a:rPr lang="en-US" sz="3000" dirty="0" smtClean="0">
                <a:latin typeface="Arial"/>
              </a:rPr>
            </a:br>
            <a:r>
              <a:rPr lang="en-US" sz="3000" dirty="0">
                <a:latin typeface="Arial"/>
              </a:rPr>
              <a:t/>
            </a:r>
            <a:br>
              <a:rPr lang="en-US" sz="3000" dirty="0">
                <a:latin typeface="Arial"/>
              </a:rPr>
            </a:br>
            <a:r>
              <a:rPr lang="en-US" sz="3000" dirty="0" smtClean="0">
                <a:latin typeface="Arial"/>
              </a:rPr>
              <a:t>“Statistical significance” </a:t>
            </a:r>
            <a:br>
              <a:rPr lang="en-US" sz="3000" dirty="0" smtClean="0">
                <a:latin typeface="Arial"/>
              </a:rPr>
            </a:br>
            <a:r>
              <a:rPr lang="en-US" sz="3000" dirty="0" smtClean="0">
                <a:latin typeface="Arial"/>
              </a:rPr>
              <a:t>vs. </a:t>
            </a:r>
            <a:br>
              <a:rPr lang="en-US" sz="3000" dirty="0" smtClean="0">
                <a:latin typeface="Arial"/>
              </a:rPr>
            </a:br>
            <a:r>
              <a:rPr lang="en-US" sz="3000" dirty="0" smtClean="0">
                <a:latin typeface="Arial"/>
              </a:rPr>
              <a:t>“Biological significance”</a:t>
            </a:r>
            <a:endParaRPr lang="en-US" sz="3000" dirty="0"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06" y="182186"/>
            <a:ext cx="5184588" cy="98329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latin typeface="Arial"/>
              </a:rPr>
              <a:t>Large p, big importance</a:t>
            </a:r>
            <a:endParaRPr lang="en-US" sz="4000" dirty="0"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1447800"/>
            <a:ext cx="7264400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4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8353" y="182186"/>
            <a:ext cx="5767294" cy="98329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latin typeface="Arial"/>
              </a:rPr>
              <a:t>Small p, small importance?</a:t>
            </a:r>
            <a:endParaRPr lang="en-US" sz="4000" dirty="0"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1300"/>
            <a:ext cx="9144000" cy="382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9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5578" y="182186"/>
            <a:ext cx="3012845" cy="98329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Arial"/>
              </a:rPr>
              <a:t>Summary</a:t>
            </a:r>
            <a:endParaRPr lang="en-US" sz="4000" dirty="0"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73AE-0DA7-6548-96FC-D3C6D63444CF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98822" y="2667528"/>
            <a:ext cx="754635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Size of a p-value:  degree of evidence for an effect</a:t>
            </a:r>
          </a:p>
          <a:p>
            <a:endParaRPr lang="en-US" sz="2400" dirty="0">
              <a:latin typeface="Arial"/>
            </a:endParaRPr>
          </a:p>
          <a:p>
            <a:r>
              <a:rPr lang="en-US" sz="2400" dirty="0" smtClean="0">
                <a:latin typeface="Arial"/>
              </a:rPr>
              <a:t>Effect size:  informs biological importance for an effect</a:t>
            </a:r>
            <a:endParaRPr lang="en-US" sz="24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6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P-values do not tell us how important a result is.  “Statistical significance”  vs.  “Biological significance”</vt:lpstr>
      <vt:lpstr>Large p, big importance</vt:lpstr>
      <vt:lpstr>Small p, small importance?</vt:lpstr>
      <vt:lpstr>Summary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Crispin Jordan</dc:creator>
  <cp:lastModifiedBy>Sarah Martin</cp:lastModifiedBy>
  <cp:revision>9</cp:revision>
  <dcterms:created xsi:type="dcterms:W3CDTF">2021-02-19T00:00:28Z</dcterms:created>
  <dcterms:modified xsi:type="dcterms:W3CDTF">2022-10-05T11:36:48Z</dcterms:modified>
</cp:coreProperties>
</file>