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1" r:id="rId2"/>
    <p:sldId id="282" r:id="rId3"/>
    <p:sldId id="283" r:id="rId4"/>
    <p:sldId id="278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3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41402-7C5D-EA4B-85A6-3E76C6268A6B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B8FBE-DEF6-7B4F-AB43-771C717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183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23AF-B23A-0347-9188-E4AC65F3683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9B9C7-B9B9-DF44-865A-886104447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992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43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537A18C-6325-1D49-ABE8-6B9E3C15CC5A}" type="slidenum">
              <a:rPr lang="en-GB" sz="1200"/>
              <a:pPr eaLnBrk="1" hangingPunct="1"/>
              <a:t>2</a:t>
            </a:fld>
            <a:endParaRPr lang="en-GB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43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537A18C-6325-1D49-ABE8-6B9E3C15CC5A}" type="slidenum">
              <a:rPr lang="en-GB" sz="1200"/>
              <a:pPr eaLnBrk="1" hangingPunct="1"/>
              <a:t>4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B7D1-269C-3145-A222-2E58D53DCD3E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59C7-8B2D-3047-8307-0B1C295972D7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3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8984-163A-AC45-8162-ED44A1FA9C9A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9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857B-F340-194F-B4F2-DE45EE98CECC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7ABE-72B3-ED48-80C0-EF9630CDF3C0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0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CF76-EB56-E74B-A74D-998D6DB8A10A}" type="datetime1">
              <a:rPr lang="en-CA" smtClean="0"/>
              <a:t>2022-10-06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5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7C7-9E58-C440-A01E-F5C028E77EF2}" type="datetime1">
              <a:rPr lang="en-CA" smtClean="0"/>
              <a:t>2022-10-06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9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9ED4-0D2F-8843-A8DC-5F2FD17AE368}" type="datetime1">
              <a:rPr lang="en-CA" smtClean="0"/>
              <a:t>2022-10-06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8A243-42E5-204B-8A73-259A8AC1AB1A}" type="datetime1">
              <a:rPr lang="en-CA" smtClean="0"/>
              <a:t>2022-10-06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7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A4EB-2A8C-3D48-B922-C905A58E18C2}" type="datetime1">
              <a:rPr lang="en-CA" smtClean="0"/>
              <a:t>2022-10-06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26046-CF35-FD44-9C84-428C24E844FD}" type="datetime1">
              <a:rPr lang="en-CA" smtClean="0"/>
              <a:t>2022-10-06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9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5CF50-97A8-174C-8B3D-FAA795B48669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5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4.0/?ref=ccsearch&amp;atype=rich" TargetMode="External"/><Relationship Id="rId5" Type="http://schemas.openxmlformats.org/officeDocument/2006/relationships/hyperlink" Target="https://commons.wikimedia.org/wiki/User:D_Wells" TargetMode="External"/><Relationship Id="rId4" Type="http://schemas.openxmlformats.org/officeDocument/2006/relationships/hyperlink" Target="https://commons.wikimedia.org/w/index.php?curid=7992189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1</a:t>
            </a:fld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7321" y="967609"/>
            <a:ext cx="8089359" cy="32075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>
                <a:latin typeface="Arial"/>
              </a:rPr>
              <a:t>95% Confidence Interval</a:t>
            </a:r>
            <a:r>
              <a:rPr lang="en-GB" dirty="0">
                <a:latin typeface="Arial"/>
              </a:rPr>
              <a:t>s</a:t>
            </a:r>
            <a:r>
              <a:rPr lang="en-GB" dirty="0" smtClean="0">
                <a:latin typeface="Arial"/>
              </a:rPr>
              <a:t/>
            </a:r>
            <a:br>
              <a:rPr lang="en-GB" dirty="0" smtClean="0">
                <a:latin typeface="Arial"/>
              </a:rPr>
            </a:br>
            <a:r>
              <a:rPr lang="en-GB" sz="3100" dirty="0" smtClean="0">
                <a:latin typeface="Arial"/>
              </a:rPr>
              <a:t/>
            </a:r>
            <a:br>
              <a:rPr lang="en-GB" sz="3100" dirty="0" smtClean="0">
                <a:latin typeface="Arial"/>
              </a:rPr>
            </a:br>
            <a:endParaRPr lang="en-GB" sz="3100" dirty="0">
              <a:latin typeface="Arial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288" y="3355035"/>
            <a:ext cx="8353425" cy="1375715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dirty="0" smtClean="0">
                <a:latin typeface="Arial"/>
              </a:rPr>
              <a:t>Understanding origin of 95% CI’s:  why 1.96?</a:t>
            </a:r>
            <a:endParaRPr lang="en-GB" dirty="0">
              <a:latin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3375" y="5107635"/>
            <a:ext cx="8477250" cy="13757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2400" dirty="0" smtClean="0">
                <a:latin typeface="Arial"/>
              </a:rPr>
              <a:t>Note: This video follows the video addressing Standard Error and calculating 95% CIs</a:t>
            </a:r>
            <a:endParaRPr lang="en-GB" sz="24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959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091" y="2285985"/>
            <a:ext cx="4939422" cy="883323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en-GB" sz="4000" dirty="0" smtClean="0">
                <a:latin typeface="Arial"/>
              </a:rPr>
              <a:t>95% CI = 1.96 * SE</a:t>
            </a:r>
            <a:endParaRPr lang="en-GB" sz="4000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49670" y="3684473"/>
            <a:ext cx="5246468" cy="883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4000" dirty="0" smtClean="0">
                <a:latin typeface="Arial"/>
              </a:rPr>
              <a:t>95% CI = t</a:t>
            </a:r>
            <a:r>
              <a:rPr lang="en-GB" sz="4000" baseline="-25000" dirty="0" smtClean="0">
                <a:latin typeface="Arial"/>
              </a:rPr>
              <a:t>0.05(2),</a:t>
            </a:r>
            <a:r>
              <a:rPr lang="en-GB" sz="4000" baseline="-25000" dirty="0" err="1" smtClean="0">
                <a:latin typeface="Arial"/>
              </a:rPr>
              <a:t>df</a:t>
            </a:r>
            <a:r>
              <a:rPr lang="en-GB" sz="4000" dirty="0" smtClean="0">
                <a:latin typeface="Arial"/>
              </a:rPr>
              <a:t> * SE</a:t>
            </a:r>
            <a:endParaRPr lang="en-GB" sz="4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75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66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563" y="116535"/>
            <a:ext cx="8270875" cy="883323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en-GB" sz="4000" dirty="0" smtClean="0">
                <a:latin typeface="Arial"/>
              </a:rPr>
              <a:t>95% CI = 1.96 * S.E. …  Why 1.96?</a:t>
            </a:r>
            <a:endParaRPr lang="en-GB" sz="4000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 descr="Standard_Normal_Distribu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38" y="906810"/>
            <a:ext cx="7985125" cy="49356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566614"/>
            <a:ext cx="48944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/>
                <a:hlinkClick r:id="rId4"/>
              </a:rPr>
              <a:t>"</a:t>
            </a:r>
            <a:r>
              <a:rPr lang="en-US" sz="1000" dirty="0" err="1">
                <a:latin typeface="Arial"/>
                <a:hlinkClick r:id="rId4"/>
              </a:rPr>
              <a:t>File:Standard</a:t>
            </a:r>
            <a:r>
              <a:rPr lang="en-US" sz="1000" dirty="0">
                <a:latin typeface="Arial"/>
                <a:hlinkClick r:id="rId4"/>
              </a:rPr>
              <a:t> Normal </a:t>
            </a:r>
            <a:r>
              <a:rPr lang="en-US" sz="1000" dirty="0" err="1">
                <a:latin typeface="Arial"/>
                <a:hlinkClick r:id="rId4"/>
              </a:rPr>
              <a:t>Distribution.png</a:t>
            </a:r>
            <a:r>
              <a:rPr lang="en-US" sz="1000" dirty="0">
                <a:latin typeface="Arial"/>
                <a:hlinkClick r:id="rId4"/>
              </a:rPr>
              <a:t>"</a:t>
            </a:r>
            <a:r>
              <a:rPr lang="en-US" sz="1000" dirty="0">
                <a:latin typeface="Arial"/>
              </a:rPr>
              <a:t> by </a:t>
            </a:r>
            <a:r>
              <a:rPr lang="en-US" sz="1000" dirty="0">
                <a:latin typeface="Arial"/>
                <a:hlinkClick r:id="rId5"/>
              </a:rPr>
              <a:t>D Wells</a:t>
            </a:r>
            <a:r>
              <a:rPr lang="en-US" sz="1000" dirty="0">
                <a:latin typeface="Arial"/>
              </a:rPr>
              <a:t> is licensed under </a:t>
            </a:r>
            <a:r>
              <a:rPr lang="en-US" sz="1000" dirty="0">
                <a:latin typeface="Arial"/>
                <a:hlinkClick r:id="rId6"/>
              </a:rPr>
              <a:t>CC BY-SA </a:t>
            </a:r>
            <a:r>
              <a:rPr lang="en-US" sz="1000" dirty="0" smtClean="0">
                <a:latin typeface="Arial"/>
                <a:hlinkClick r:id="rId6"/>
              </a:rPr>
              <a:t>4.0</a:t>
            </a:r>
            <a:endParaRPr lang="en-US" sz="1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18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57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78</Words>
  <Application>Microsoft Office PowerPoint</Application>
  <PresentationFormat>On-screen Show (4:3)</PresentationFormat>
  <Paragraphs>12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Office Theme</vt:lpstr>
      <vt:lpstr>95% Confidence Intervals  </vt:lpstr>
      <vt:lpstr>PowerPoint Presentation</vt:lpstr>
      <vt:lpstr>PowerPoint Presentation</vt:lpstr>
      <vt:lpstr>PowerPoint Presentation</vt:lpstr>
      <vt:lpstr>PowerPoint Presentation</vt:lpstr>
    </vt:vector>
  </TitlesOfParts>
  <Company>Evolution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means with uncertainty</dc:title>
  <dc:creator>Crispin Jordan</dc:creator>
  <cp:lastModifiedBy>Sarah Martin</cp:lastModifiedBy>
  <cp:revision>70</cp:revision>
  <dcterms:created xsi:type="dcterms:W3CDTF">2020-06-04T10:05:32Z</dcterms:created>
  <dcterms:modified xsi:type="dcterms:W3CDTF">2022-10-06T12:31:04Z</dcterms:modified>
</cp:coreProperties>
</file>