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7" r:id="rId2"/>
    <p:sldId id="266" r:id="rId3"/>
    <p:sldId id="28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41402-7C5D-EA4B-85A6-3E76C6268A6B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B8FBE-DEF6-7B4F-AB43-771C717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83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23AF-B23A-0347-9188-E4AC65F368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9B9C7-B9B9-DF44-865A-886104447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99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43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37A18C-6325-1D49-ABE8-6B9E3C15CC5A}" type="slidenum">
              <a:rPr lang="en-GB" sz="1200"/>
              <a:pPr eaLnBrk="1" hangingPunct="1"/>
              <a:t>2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B7D1-269C-3145-A222-2E58D53DCD3E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59C7-8B2D-3047-8307-0B1C295972D7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8984-163A-AC45-8162-ED44A1FA9C9A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9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857B-F340-194F-B4F2-DE45EE98CECC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7ABE-72B3-ED48-80C0-EF9630CDF3C0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0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CF76-EB56-E74B-A74D-998D6DB8A10A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5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7C7-9E58-C440-A01E-F5C028E77EF2}" type="datetime1">
              <a:rPr lang="en-CA" smtClean="0"/>
              <a:t>2022-10-05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9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9ED4-0D2F-8843-A8DC-5F2FD17AE368}" type="datetime1">
              <a:rPr lang="en-CA" smtClean="0"/>
              <a:t>2022-10-05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8A243-42E5-204B-8A73-259A8AC1AB1A}" type="datetime1">
              <a:rPr lang="en-CA" smtClean="0"/>
              <a:t>2022-10-05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A4EB-2A8C-3D48-B922-C905A58E18C2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26046-CF35-FD44-9C84-428C24E844FD}" type="datetime1">
              <a:rPr lang="en-CA" smtClean="0"/>
              <a:t>2022-10-05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9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CF50-97A8-174C-8B3D-FAA795B48669}" type="datetime1">
              <a:rPr lang="en-CA" smtClean="0"/>
              <a:t>2022-10-05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5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1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7321" y="967609"/>
            <a:ext cx="8089359" cy="32075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95% Confidence Interval</a:t>
            </a:r>
            <a:r>
              <a:rPr lang="en-GB" dirty="0">
                <a:latin typeface="Arial"/>
              </a:rPr>
              <a:t>s</a:t>
            </a:r>
            <a:r>
              <a:rPr lang="en-GB" dirty="0" smtClean="0">
                <a:latin typeface="Arial"/>
              </a:rPr>
              <a:t/>
            </a:r>
            <a:br>
              <a:rPr lang="en-GB" dirty="0" smtClean="0">
                <a:latin typeface="Arial"/>
              </a:rPr>
            </a:br>
            <a:r>
              <a:rPr lang="en-GB" sz="3100" dirty="0" smtClean="0">
                <a:latin typeface="Arial"/>
              </a:rPr>
              <a:t/>
            </a:r>
            <a:br>
              <a:rPr lang="en-GB" sz="3100" dirty="0" smtClean="0">
                <a:latin typeface="Arial"/>
              </a:rPr>
            </a:br>
            <a:endParaRPr lang="en-GB" sz="3100" dirty="0">
              <a:latin typeface="Arial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78269" y="3402660"/>
            <a:ext cx="4917856" cy="137571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How to calculate 95% CI</a:t>
            </a:r>
          </a:p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(normally distributed data)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3375" y="5107635"/>
            <a:ext cx="8477250" cy="1375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400" dirty="0" smtClean="0">
                <a:latin typeface="Arial"/>
              </a:rPr>
              <a:t>Note: This video follows the video addressing Standard Error</a:t>
            </a:r>
            <a:endParaRPr lang="en-GB" sz="24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862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621" y="15876"/>
            <a:ext cx="8089359" cy="77787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GB" dirty="0" smtClean="0">
                <a:latin typeface="Arial"/>
              </a:rPr>
              <a:t>    </a:t>
            </a:r>
            <a:r>
              <a:rPr lang="en-GB" dirty="0">
                <a:latin typeface="Arial"/>
              </a:rPr>
              <a:t> </a:t>
            </a:r>
            <a:r>
              <a:rPr lang="en-GB" dirty="0" smtClean="0">
                <a:latin typeface="Arial"/>
              </a:rPr>
              <a:t> 95% Confidence Interval</a:t>
            </a:r>
            <a:endParaRPr lang="en-GB" sz="3100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091" y="1227785"/>
            <a:ext cx="4939422" cy="883323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4000" dirty="0" smtClean="0">
                <a:latin typeface="Arial"/>
              </a:rPr>
              <a:t>95% CI = 1.96 </a:t>
            </a:r>
            <a:r>
              <a:rPr lang="en-GB" sz="4000" smtClean="0">
                <a:latin typeface="Arial"/>
              </a:rPr>
              <a:t>* SE</a:t>
            </a:r>
            <a:endParaRPr lang="en-GB" sz="4000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2611" y="4768421"/>
            <a:ext cx="7638779" cy="673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GB" sz="3100" dirty="0" smtClean="0">
                <a:latin typeface="Arial"/>
              </a:rPr>
              <a:t>For smaller experiments where we do not know sd</a:t>
            </a:r>
            <a:r>
              <a:rPr lang="en-GB" sz="3100" dirty="0">
                <a:latin typeface="Arial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49670" y="4091473"/>
            <a:ext cx="5246468" cy="883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4000" dirty="0" smtClean="0">
                <a:latin typeface="Arial"/>
              </a:rPr>
              <a:t>95% CI = t</a:t>
            </a:r>
            <a:r>
              <a:rPr lang="en-GB" sz="4000" baseline="-25000" dirty="0" smtClean="0">
                <a:latin typeface="Arial"/>
              </a:rPr>
              <a:t>0.05(2),</a:t>
            </a:r>
            <a:r>
              <a:rPr lang="en-GB" sz="4000" baseline="-25000" dirty="0" err="1" smtClean="0">
                <a:latin typeface="Arial"/>
              </a:rPr>
              <a:t>df</a:t>
            </a:r>
            <a:r>
              <a:rPr lang="en-GB" sz="4000" dirty="0" smtClean="0">
                <a:latin typeface="Arial"/>
              </a:rPr>
              <a:t> * SE</a:t>
            </a:r>
            <a:endParaRPr lang="en-GB" sz="4000" dirty="0">
              <a:latin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92298" y="1984108"/>
            <a:ext cx="7559404" cy="1286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GB" sz="3100" dirty="0" smtClean="0">
                <a:latin typeface="Arial"/>
              </a:rPr>
              <a:t>1)    data are normally distributed</a:t>
            </a:r>
            <a:br>
              <a:rPr lang="en-GB" sz="3100" dirty="0" smtClean="0">
                <a:latin typeface="Arial"/>
              </a:rPr>
            </a:br>
            <a:r>
              <a:rPr lang="en-GB" sz="3100" dirty="0" smtClean="0">
                <a:latin typeface="Arial"/>
              </a:rPr>
              <a:t>2a)  we know the true </a:t>
            </a:r>
            <a:r>
              <a:rPr lang="en-GB" sz="3100" dirty="0" err="1" smtClean="0">
                <a:latin typeface="Arial"/>
              </a:rPr>
              <a:t>sd</a:t>
            </a:r>
            <a:r>
              <a:rPr lang="en-GB" sz="3100" dirty="0" smtClean="0">
                <a:latin typeface="Arial"/>
              </a:rPr>
              <a:t> of the population, </a:t>
            </a:r>
            <a:r>
              <a:rPr lang="en-GB" sz="3100" b="1" dirty="0" smtClean="0">
                <a:latin typeface="Arial"/>
              </a:rPr>
              <a:t>or</a:t>
            </a:r>
            <a:r>
              <a:rPr lang="en-GB" sz="3100" dirty="0" smtClean="0">
                <a:latin typeface="Arial"/>
              </a:rPr>
              <a:t/>
            </a:r>
            <a:br>
              <a:rPr lang="en-GB" sz="3100" dirty="0" smtClean="0">
                <a:latin typeface="Arial"/>
              </a:rPr>
            </a:br>
            <a:r>
              <a:rPr lang="en-GB" sz="3100" dirty="0" smtClean="0">
                <a:latin typeface="Arial"/>
              </a:rPr>
              <a:t>2b)  sample size is large (</a:t>
            </a:r>
            <a:r>
              <a:rPr lang="en-GB" sz="3100" dirty="0" err="1" smtClean="0">
                <a:latin typeface="Arial"/>
              </a:rPr>
              <a:t>d.f.</a:t>
            </a:r>
            <a:r>
              <a:rPr lang="en-GB" sz="3100" dirty="0" smtClean="0">
                <a:latin typeface="Arial"/>
              </a:rPr>
              <a:t> at least &gt;30)</a:t>
            </a:r>
            <a:endParaRPr lang="en-GB" sz="3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48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6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95</Words>
  <Application>Microsoft Office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95% Confidence Intervals  </vt:lpstr>
      <vt:lpstr>      95% Confidence Interval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means with uncertainty</dc:title>
  <dc:creator>Crispin Jordan</dc:creator>
  <cp:lastModifiedBy>Sarah Martin</cp:lastModifiedBy>
  <cp:revision>70</cp:revision>
  <dcterms:created xsi:type="dcterms:W3CDTF">2020-06-04T10:05:32Z</dcterms:created>
  <dcterms:modified xsi:type="dcterms:W3CDTF">2022-10-05T11:06:46Z</dcterms:modified>
</cp:coreProperties>
</file>